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6" r:id="rId5"/>
    <p:sldId id="258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A49FB-C41F-436E-AF36-2E162E8B344C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46A57-4D27-4FE2-A111-7F31BD7FAACC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2048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/>
          </a:p>
        </p:txBody>
      </p:sp>
      <p:sp>
        <p:nvSpPr>
          <p:cNvPr id="14340" name="Marcador de Posição do Cabeçalho 5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1pPr>
            <a:lvl2pPr marL="685817" indent="-263776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2pPr>
            <a:lvl3pPr marL="1055103" indent="-21102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3pPr>
            <a:lvl4pPr marL="1477145" indent="-21102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4pPr>
            <a:lvl5pPr marL="1899186" indent="-21102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5pPr>
            <a:lvl6pPr marL="2321227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6pPr>
            <a:lvl7pPr marL="2743269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7pPr>
            <a:lvl8pPr marL="3165310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8pPr>
            <a:lvl9pPr marL="3587351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pt-PT" altLang="pt-PT" sz="1200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Marcador de Posição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altLang="pt-PT"/>
          </a:p>
        </p:txBody>
      </p:sp>
      <p:sp>
        <p:nvSpPr>
          <p:cNvPr id="15364" name="Marcador de Posição do Número do Diapositivo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1pPr>
            <a:lvl2pPr marL="741503" indent="-284292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2pPr>
            <a:lvl3pPr marL="1141564" indent="-22714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3pPr>
            <a:lvl4pPr marL="1598775" indent="-22714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4pPr>
            <a:lvl5pPr marL="2055986" indent="-22714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5pPr>
            <a:lvl6pPr marL="2478028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6pPr>
            <a:lvl7pPr marL="2900069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7pPr>
            <a:lvl8pPr marL="3322110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8pPr>
            <a:lvl9pPr marL="3744152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556BB-2B93-489D-83AC-56BE1D74215B}" type="slidenum">
              <a:rPr kumimoji="0" lang="pt-PT" altLang="pt-PT" sz="1200">
                <a:cs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kumimoji="0" lang="pt-PT" altLang="pt-PT" sz="120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096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99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8434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1143000" y="609600"/>
            <a:ext cx="7799388" cy="5451475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1FFCC-1808-4C21-837A-7B22F5A613A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08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445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230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266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242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046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296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321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139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730FB-1F3A-4794-9AA7-9AA1FF0B805B}" type="datetimeFigureOut">
              <a:rPr lang="pt-PT" smtClean="0"/>
              <a:t>2024-09-13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04EB0-2596-426B-9B19-615F047F52B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696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0" y="3214717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Título da Comunicação Oral </a:t>
            </a:r>
            <a:endParaRPr lang="pt-P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17359" y="4820379"/>
            <a:ext cx="91440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t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altLang="pt-PT" sz="1800" b="1" dirty="0">
                <a:latin typeface="Arial" charset="0"/>
                <a:cs typeface="Arial" charset="0"/>
              </a:rPr>
              <a:t>Autor(</a:t>
            </a:r>
            <a:r>
              <a:rPr lang="pt-PT" altLang="pt-PT" sz="1800" b="1" dirty="0" err="1">
                <a:latin typeface="Arial" charset="0"/>
                <a:cs typeface="Arial" charset="0"/>
              </a:rPr>
              <a:t>es</a:t>
            </a:r>
            <a:r>
              <a:rPr lang="pt-PT" altLang="pt-PT" sz="1800" b="1" dirty="0">
                <a:latin typeface="Arial" charset="0"/>
                <a:cs typeface="Arial" charset="0"/>
              </a:rPr>
              <a:t>) da Comunicação</a:t>
            </a:r>
            <a:r>
              <a:rPr lang="pt-PT" altLang="pt-PT" sz="1800" b="1" baseline="30000" dirty="0">
                <a:latin typeface="Arial" charset="0"/>
                <a:cs typeface="Arial" charset="0"/>
              </a:rPr>
              <a:t>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 b="1" dirty="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altLang="pt-PT" sz="1600" baseline="30000" dirty="0">
                <a:latin typeface="Arial" charset="0"/>
                <a:cs typeface="Arial" charset="0"/>
              </a:rPr>
              <a:t>1</a:t>
            </a:r>
            <a:r>
              <a:rPr lang="pt-PT" altLang="pt-PT" sz="1600" dirty="0">
                <a:latin typeface="Arial" charset="0"/>
                <a:cs typeface="Arial" charset="0"/>
              </a:rPr>
              <a:t>Afiliação do(s) Autor(</a:t>
            </a:r>
            <a:r>
              <a:rPr lang="pt-PT" altLang="pt-PT" sz="1600" dirty="0" err="1">
                <a:latin typeface="Arial" charset="0"/>
                <a:cs typeface="Arial" charset="0"/>
              </a:rPr>
              <a:t>es</a:t>
            </a:r>
            <a:r>
              <a:rPr lang="pt-PT" altLang="pt-PT" sz="1600" dirty="0"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02F0889-6F28-4D0C-9313-B51D8C676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3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6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011237"/>
          </a:xfrm>
        </p:spPr>
        <p:txBody>
          <a:bodyPr/>
          <a:lstStyle/>
          <a:p>
            <a:pPr algn="l" eaLnBrk="1" hangingPunct="1"/>
            <a:r>
              <a:rPr lang="pt-PT" altLang="pt-PT" dirty="0">
                <a:latin typeface="Impact" pitchFamily="34" charset="0"/>
              </a:rPr>
              <a:t>Subtítulo</a:t>
            </a:r>
          </a:p>
        </p:txBody>
      </p:sp>
      <p:cxnSp>
        <p:nvCxnSpPr>
          <p:cNvPr id="6" name="Conexão recta 5"/>
          <p:cNvCxnSpPr/>
          <p:nvPr/>
        </p:nvCxnSpPr>
        <p:spPr>
          <a:xfrm>
            <a:off x="0" y="1123156"/>
            <a:ext cx="4572000" cy="1588"/>
          </a:xfrm>
          <a:prstGeom prst="line">
            <a:avLst/>
          </a:prstGeom>
          <a:ln w="222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39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TSector Documento" ma:contentTypeID="0x01010026ABAD7A4A534F9EBB47DE70C387F3B600D464CB73F81B98419523848825992CF0" ma:contentTypeVersion="3" ma:contentTypeDescription="ITSector Item Genérico" ma:contentTypeScope="" ma:versionID="a37fd704a4d84eba54cfa33515652297">
  <xsd:schema xmlns:xsd="http://www.w3.org/2001/XMLSchema" xmlns:xs="http://www.w3.org/2001/XMLSchema" xmlns:p="http://schemas.microsoft.com/office/2006/metadata/properties" xmlns:ns2="b432633f-6d5d-40b8-a38d-8353cd4665a4" xmlns:ns3="3d1f1764-6783-4c72-9579-488cabe65440" targetNamespace="http://schemas.microsoft.com/office/2006/metadata/properties" ma:root="true" ma:fieldsID="d62e12caa3a41f0ed18ff5d5941baf11" ns2:_="" ns3:_="">
    <xsd:import namespace="b432633f-6d5d-40b8-a38d-8353cd4665a4"/>
    <xsd:import namespace="3d1f1764-6783-4c72-9579-488cabe65440"/>
    <xsd:element name="properties">
      <xsd:complexType>
        <xsd:sequence>
          <xsd:element name="documentManagement">
            <xsd:complexType>
              <xsd:all>
                <xsd:element ref="ns2:ITSectorDescription" minOccurs="0"/>
                <xsd:element ref="ns2:ITSectorIsVisible" minOccurs="0"/>
                <xsd:element ref="ns2:ITSectorOrder" minOccurs="0"/>
                <xsd:element ref="ns3:TaxCatchAll" minOccurs="0"/>
                <xsd:element ref="ns2:ITSectorDocumentTypeTaxHTField0" minOccurs="0"/>
                <xsd:element ref="ns2:ITSectorContentTagsTaxHTField0" minOccurs="0"/>
                <xsd:element ref="ns2:ITSectorNavigationTag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2633f-6d5d-40b8-a38d-8353cd4665a4" elementFormDefault="qualified">
    <xsd:import namespace="http://schemas.microsoft.com/office/2006/documentManagement/types"/>
    <xsd:import namespace="http://schemas.microsoft.com/office/infopath/2007/PartnerControls"/>
    <xsd:element name="ITSectorDescription" ma:index="2" nillable="true" ma:displayName="Descrição" ma:internalName="ITSectorDescription">
      <xsd:simpleType>
        <xsd:restriction base="dms:Note"/>
      </xsd:simpleType>
    </xsd:element>
    <xsd:element name="ITSectorIsVisible" ma:index="4" nillable="true" ma:displayName="Visível" ma:internalName="ITSectorIsVisible">
      <xsd:simpleType>
        <xsd:restriction base="dms:Boolean"/>
      </xsd:simpleType>
    </xsd:element>
    <xsd:element name="ITSectorOrder" ma:index="5" nillable="true" ma:displayName="Ordem" ma:internalName="ITSectorOrder">
      <xsd:simpleType>
        <xsd:restriction base="dms:Unknown"/>
      </xsd:simpleType>
    </xsd:element>
    <xsd:element name="ITSectorDocumentTypeTaxHTField0" ma:index="15" nillable="true" ma:taxonomy="true" ma:internalName="ITSectorDocumentTypeTaxHTField0" ma:taxonomyFieldName="ITSectorDocumentType" ma:displayName="Tipo de documento" ma:fieldId="{7fc6445b-9dc1-44a6-9f10-668a377d9cce}" ma:sspId="7fb0eda7-ae8d-41a6-81fb-134d2f315117" ma:termSetId="dea5d2af-4159-4a77-add4-69906be94b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ContentTagsTaxHTField0" ma:index="16" nillable="true" ma:taxonomy="true" ma:internalName="ITSectorContentTagsHTField0" ma:taxonomyFieldName="ITSectorContentTags" ma:displayName="Tags de conteúdo" ma:fieldId="{55075951-7131-42e4-9ba8-d9438a811aaa}" ma:sspId="7fb0eda7-ae8d-41a6-81fb-134d2f315117" ma:termSetId="dea5d2af-4159-4a77-add4-69906be94b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NavigationTagHTField0" ma:index="17" nillable="true" ma:taxonomy="true" ma:internalName="ITSectorNavigationTagHTField0" ma:taxonomyFieldName="ITSectorNavigationTag" ma:displayName="Tag de navegação" ma:fieldId="{7fc6445b-9dc1-44a6-9f10-2abfbe73bdc5}" ma:sspId="7fb0eda7-ae8d-41a6-81fb-134d2f315117" ma:termSetId="dea5d2af-4159-4a77-add4-69906be94bb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f1764-6783-4c72-9579-488cabe6544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c926300c-bca6-4653-97da-58e2689ac351}" ma:internalName="TaxCatchAll" ma:showField="CatchAllData" ma:web="3d1f1764-6783-4c72-9579-488cabe654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Tipo de Conteú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TSectorNavigationTagHTField0 xmlns="b432633f-6d5d-40b8-a38d-8353cd4665a4">
      <Terms xmlns="http://schemas.microsoft.com/office/infopath/2007/PartnerControls"/>
    </ITSectorNavigationTagHTField0>
    <ITSectorDescription xmlns="b432633f-6d5d-40b8-a38d-8353cd4665a4" xsi:nil="true"/>
    <TaxCatchAll xmlns="3d1f1764-6783-4c72-9579-488cabe65440"/>
    <ITSectorOrder xmlns="b432633f-6d5d-40b8-a38d-8353cd4665a4" xsi:nil="true"/>
    <ITSectorDocumentTypeTaxHTField0 xmlns="b432633f-6d5d-40b8-a38d-8353cd4665a4">
      <Terms xmlns="http://schemas.microsoft.com/office/infopath/2007/PartnerControls"/>
    </ITSectorDocumentTypeTaxHTField0>
    <ITSectorIsVisible xmlns="b432633f-6d5d-40b8-a38d-8353cd4665a4" xsi:nil="true"/>
    <ITSectorContentTagsTaxHTField0 xmlns="b432633f-6d5d-40b8-a38d-8353cd4665a4">
      <Terms xmlns="http://schemas.microsoft.com/office/infopath/2007/PartnerControls"/>
    </ITSectorContentTagsTaxHTField0>
  </documentManagement>
</p:properties>
</file>

<file path=customXml/itemProps1.xml><?xml version="1.0" encoding="utf-8"?>
<ds:datastoreItem xmlns:ds="http://schemas.openxmlformats.org/officeDocument/2006/customXml" ds:itemID="{7E7FA75A-D058-4EBE-832F-ADA9BF468337}"/>
</file>

<file path=customXml/itemProps2.xml><?xml version="1.0" encoding="utf-8"?>
<ds:datastoreItem xmlns:ds="http://schemas.openxmlformats.org/officeDocument/2006/customXml" ds:itemID="{BA07156E-7606-4987-A2FC-2611A3A0E93A}"/>
</file>

<file path=customXml/itemProps3.xml><?xml version="1.0" encoding="utf-8"?>
<ds:datastoreItem xmlns:ds="http://schemas.openxmlformats.org/officeDocument/2006/customXml" ds:itemID="{148490A2-67B2-46C5-9344-1F0E077BE216}"/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22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Impact</vt:lpstr>
      <vt:lpstr>Times New Roman</vt:lpstr>
      <vt:lpstr>Tema do Office</vt:lpstr>
      <vt:lpstr>PowerPoint Presentation</vt:lpstr>
      <vt:lpstr>Subtítulo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Teques</dc:creator>
  <cp:lastModifiedBy>Gabriela Magalhaes</cp:lastModifiedBy>
  <cp:revision>44</cp:revision>
  <dcterms:created xsi:type="dcterms:W3CDTF">2014-10-31T19:13:09Z</dcterms:created>
  <dcterms:modified xsi:type="dcterms:W3CDTF">2024-09-13T09:36:25Z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0x01010026ABAD7A4A534F9EBB47DE70C387F3B600D464CB73F81B98419523848825992CF0</vt:lpwstr>
  </property>
  <property fmtid="{D5CDD505-2E9C-101B-9397-08002B2CF9AE}" pid="3" name="ITSectorDocumentType">
    <vt:lpwstr/>
  </property>
  <property fmtid="{D5CDD505-2E9C-101B-9397-08002B2CF9AE}" pid="4" name="ITSectorNavigationTag">
    <vt:lpwstr/>
  </property>
</Properties>
</file>