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32404050" cy="43205400"/>
  <p:notesSz cx="7099300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1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20"/>
    <a:srgbClr val="339966"/>
    <a:srgbClr val="006699"/>
    <a:srgbClr val="CC0000"/>
    <a:srgbClr val="FF9900"/>
    <a:srgbClr val="F6DC9A"/>
    <a:srgbClr val="FCF3DC"/>
    <a:srgbClr val="969696"/>
    <a:srgbClr val="000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Destaqu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édio 2 - Destaqu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728" autoAdjust="0"/>
  </p:normalViewPr>
  <p:slideViewPr>
    <p:cSldViewPr>
      <p:cViewPr varScale="1">
        <p:scale>
          <a:sx n="20" d="100"/>
          <a:sy n="20" d="100"/>
        </p:scale>
        <p:origin x="3372" y="150"/>
      </p:cViewPr>
      <p:guideLst>
        <p:guide orient="horz" pos="13608"/>
        <p:guide pos="1017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145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80" tIns="49240" rIns="98480" bIns="49240" numCol="1" anchor="t" anchorCtr="0" compatLnSpc="1">
            <a:prstTxWarp prst="textNoShape">
              <a:avLst/>
            </a:prstTxWarp>
          </a:bodyPr>
          <a:lstStyle>
            <a:lvl1pPr algn="l" defTabSz="984277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156" y="0"/>
            <a:ext cx="3076144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80" tIns="49240" rIns="98480" bIns="49240" numCol="1" anchor="t" anchorCtr="0" compatLnSpc="1">
            <a:prstTxWarp prst="textNoShape">
              <a:avLst/>
            </a:prstTxWarp>
          </a:bodyPr>
          <a:lstStyle>
            <a:lvl1pPr algn="r" defTabSz="984277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050"/>
            <a:ext cx="3076145" cy="5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80" tIns="49240" rIns="98480" bIns="49240" numCol="1" anchor="b" anchorCtr="0" compatLnSpc="1">
            <a:prstTxWarp prst="textNoShape">
              <a:avLst/>
            </a:prstTxWarp>
          </a:bodyPr>
          <a:lstStyle>
            <a:lvl1pPr algn="l" defTabSz="984277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156" y="9723050"/>
            <a:ext cx="3076144" cy="5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80" tIns="49240" rIns="98480" bIns="49240" numCol="1" anchor="b" anchorCtr="0" compatLnSpc="1">
            <a:prstTxWarp prst="textNoShape">
              <a:avLst/>
            </a:prstTxWarp>
          </a:bodyPr>
          <a:lstStyle>
            <a:lvl1pPr algn="r" defTabSz="984277">
              <a:defRPr sz="1300"/>
            </a:lvl1pPr>
          </a:lstStyle>
          <a:p>
            <a:pPr>
              <a:defRPr/>
            </a:pPr>
            <a:fld id="{9A162681-DB0A-4675-817A-1FCC20D464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416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88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45" tIns="47723" rIns="95445" bIns="47723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9868" y="0"/>
            <a:ext cx="3077788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45" tIns="47723" rIns="95445" bIns="4772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2963" y="768350"/>
            <a:ext cx="287496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60" y="4860692"/>
            <a:ext cx="5678782" cy="460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45" tIns="47723" rIns="95445" bIns="477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383"/>
            <a:ext cx="3077788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45" tIns="47723" rIns="95445" bIns="47723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9868" y="9721383"/>
            <a:ext cx="3077788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45" tIns="47723" rIns="95445" bIns="4772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AA02CDC-9808-4259-9313-991565EFB6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2769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46FAD-4D5C-43BE-AC0A-70CD85358DDF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2963" y="768350"/>
            <a:ext cx="2874962" cy="38369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663" y="13422315"/>
            <a:ext cx="27542728" cy="9259887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1323" y="24482425"/>
            <a:ext cx="22681406" cy="11042651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4B1A3-23BA-47EB-B103-9FC0C2DC2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36445-E8C0-46AF-AB8E-38BFB1930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088600" y="3841753"/>
            <a:ext cx="6884790" cy="345662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430662" y="3841753"/>
            <a:ext cx="20486489" cy="345662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9FF2E-2529-4BCE-8308-F3784D7EF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D9D4D-AF40-4872-B103-11728D9A7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250" y="27763790"/>
            <a:ext cx="27544514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559250" y="18311815"/>
            <a:ext cx="27544514" cy="9451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99172-D22C-4546-858F-755B0AAAF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430662" y="12482514"/>
            <a:ext cx="13685639" cy="25925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16287750" y="12482514"/>
            <a:ext cx="13685640" cy="25925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E6A2C-5EAD-4EF9-8340-93AB278B0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848" y="1730375"/>
            <a:ext cx="29164359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619847" y="9671053"/>
            <a:ext cx="14317860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1619847" y="13701714"/>
            <a:ext cx="14317860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16460987" y="9671053"/>
            <a:ext cx="14323219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16460987" y="13701714"/>
            <a:ext cx="14323219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7C9EE-8ACB-45E4-A340-6D202875A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E55C8-E5C4-4C99-B068-1C5C0E6C4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66BC5-439C-4A47-B97D-E087A9A3F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847" y="1720852"/>
            <a:ext cx="10660260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2669442" y="1720849"/>
            <a:ext cx="18114765" cy="368744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19847" y="9040815"/>
            <a:ext cx="10660260" cy="29554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05D37-E0BD-4EC1-AED3-7DD73FF78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795" y="30243466"/>
            <a:ext cx="19443502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6350795" y="3860800"/>
            <a:ext cx="19443502" cy="2592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50795" y="33813752"/>
            <a:ext cx="19443502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A774B-CCE6-48F7-8009-CF0417AA9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30663" y="3841751"/>
            <a:ext cx="27542728" cy="720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3973" tIns="216987" rIns="433973" bIns="2169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0663" y="12482514"/>
            <a:ext cx="27542728" cy="259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3973" tIns="216987" rIns="433973" bIns="21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662" y="39362063"/>
            <a:ext cx="6750844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3973" tIns="216987" rIns="433973" bIns="216987" numCol="1" anchor="t" anchorCtr="0" compatLnSpc="1">
            <a:prstTxWarp prst="textNoShape">
              <a:avLst/>
            </a:prstTxWarp>
          </a:bodyPr>
          <a:lstStyle>
            <a:lvl1pPr algn="l">
              <a:defRPr sz="66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029" y="39362063"/>
            <a:ext cx="10261997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3973" tIns="216987" rIns="433973" bIns="216987" numCol="1" anchor="t" anchorCtr="0" compatLnSpc="1">
            <a:prstTxWarp prst="textNoShape">
              <a:avLst/>
            </a:prstTxWarp>
          </a:bodyPr>
          <a:lstStyle>
            <a:lvl1pPr>
              <a:defRPr sz="66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2547" y="39362063"/>
            <a:ext cx="6750844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3973" tIns="216987" rIns="433973" bIns="216987" numCol="1" anchor="t" anchorCtr="0" compatLnSpc="1">
            <a:prstTxWarp prst="textNoShape">
              <a:avLst/>
            </a:prstTxWarp>
          </a:bodyPr>
          <a:lstStyle>
            <a:lvl1pPr algn="r">
              <a:defRPr sz="6600"/>
            </a:lvl1pPr>
          </a:lstStyle>
          <a:p>
            <a:pPr>
              <a:defRPr/>
            </a:pPr>
            <a:fld id="{02385524-00DA-4179-A48F-8518404D3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40225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40225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2pPr>
      <a:lvl3pPr algn="ctr" defTabSz="4340225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3pPr>
      <a:lvl4pPr algn="ctr" defTabSz="4340225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4pPr>
      <a:lvl5pPr algn="ctr" defTabSz="4340225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5pPr>
      <a:lvl6pPr marL="457200" algn="ctr" defTabSz="4340225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6pPr>
      <a:lvl7pPr marL="914400" algn="ctr" defTabSz="4340225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7pPr>
      <a:lvl8pPr marL="1371600" algn="ctr" defTabSz="4340225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8pPr>
      <a:lvl9pPr marL="1828800" algn="ctr" defTabSz="4340225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9pPr>
    </p:titleStyle>
    <p:bodyStyle>
      <a:lvl1pPr marL="1627188" indent="-1627188" algn="l" defTabSz="4340225" rtl="0" eaLnBrk="0" fontAlgn="base" hangingPunct="0">
        <a:spcBef>
          <a:spcPct val="20000"/>
        </a:spcBef>
        <a:spcAft>
          <a:spcPct val="0"/>
        </a:spcAft>
        <a:buChar char="•"/>
        <a:defRPr sz="15100">
          <a:solidFill>
            <a:schemeClr val="tx1"/>
          </a:solidFill>
          <a:latin typeface="+mn-lt"/>
          <a:ea typeface="+mn-ea"/>
          <a:cs typeface="+mn-cs"/>
        </a:defRPr>
      </a:lvl1pPr>
      <a:lvl2pPr marL="3525838" indent="-1355725" algn="l" defTabSz="4340225" rtl="0" eaLnBrk="0" fontAlgn="base" hangingPunct="0">
        <a:spcBef>
          <a:spcPct val="20000"/>
        </a:spcBef>
        <a:spcAft>
          <a:spcPct val="0"/>
        </a:spcAft>
        <a:buChar char="–"/>
        <a:defRPr sz="13300">
          <a:solidFill>
            <a:schemeClr val="tx1"/>
          </a:solidFill>
          <a:latin typeface="+mn-lt"/>
        </a:defRPr>
      </a:lvl2pPr>
      <a:lvl3pPr marL="5424488" indent="-1084263" algn="l" defTabSz="4340225" rtl="0" eaLnBrk="0" fontAlgn="base" hangingPunct="0">
        <a:spcBef>
          <a:spcPct val="20000"/>
        </a:spcBef>
        <a:spcAft>
          <a:spcPct val="0"/>
        </a:spcAft>
        <a:buChar char="•"/>
        <a:defRPr sz="11400">
          <a:solidFill>
            <a:schemeClr val="tx1"/>
          </a:solidFill>
          <a:latin typeface="+mn-lt"/>
        </a:defRPr>
      </a:lvl3pPr>
      <a:lvl4pPr marL="7594600" indent="-1085850" algn="l" defTabSz="4340225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64713" indent="-1085850" algn="l" defTabSz="434022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221913" indent="-1085850" algn="l" defTabSz="434022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679113" indent="-1085850" algn="l" defTabSz="434022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136313" indent="-1085850" algn="l" defTabSz="434022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593513" indent="-1085850" algn="l" defTabSz="434022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AutoShape 11"/>
          <p:cNvSpPr>
            <a:spLocks noChangeArrowheads="1"/>
          </p:cNvSpPr>
          <p:nvPr/>
        </p:nvSpPr>
        <p:spPr bwMode="auto">
          <a:xfrm>
            <a:off x="1054308" y="30997772"/>
            <a:ext cx="14280356" cy="254000"/>
          </a:xfrm>
          <a:prstGeom prst="roundRect">
            <a:avLst>
              <a:gd name="adj" fmla="val 50000"/>
            </a:avLst>
          </a:prstGeom>
          <a:solidFill>
            <a:srgbClr val="002A2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pt-PT"/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BEE08F70-1E3E-437E-8F84-9AC5DF45F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58009" y="9258911"/>
            <a:ext cx="15414923" cy="33093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3973" tIns="216987" rIns="433973" bIns="216987" numCol="1" anchor="t" anchorCtr="0" compatLnSpc="1">
            <a:prstTxWarp prst="textNoShape">
              <a:avLst/>
            </a:prstTxWarp>
          </a:bodyPr>
          <a:lstStyle>
            <a:lvl1pPr marL="1627188" indent="-1627188" algn="l" defTabSz="4340225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25838" indent="-1355725" algn="l" defTabSz="43402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5424488" indent="-1084263" algn="l" defTabSz="4340225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7594600" indent="-1085850" algn="l" defTabSz="43402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9764713" indent="-1085850" algn="l" defTabSz="434022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10221913" indent="-1085850" algn="l" defTabSz="4340225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10679113" indent="-1085850" algn="l" defTabSz="4340225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11136313" indent="-1085850" algn="l" defTabSz="4340225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11593513" indent="-1085850" algn="l" defTabSz="4340225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pt-PT" sz="5400" b="1" kern="0" dirty="0">
                <a:latin typeface="Calibri" pitchFamily="34" charset="0"/>
              </a:rPr>
              <a:t>SUBTÍTULO</a:t>
            </a:r>
            <a:endParaRPr lang="pt-PT" sz="4400" b="1" kern="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4400" kern="0" dirty="0">
              <a:latin typeface="Calibri" pitchFamily="34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pt-PT" sz="5400" b="1" kern="0" dirty="0">
                <a:latin typeface="Calibri" pitchFamily="34" charset="0"/>
              </a:rPr>
              <a:t>SUBTÍTULO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44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5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pt-PT" sz="5400" b="1" kern="0" dirty="0">
                <a:latin typeface="Calibri" pitchFamily="34" charset="0"/>
              </a:rPr>
              <a:t>SUBTÍTULO</a:t>
            </a:r>
            <a:endParaRPr lang="pt-PT" sz="4400" b="1" kern="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pt-PT" sz="4400" b="1" i="1" kern="0" dirty="0">
              <a:latin typeface="Calibri" pitchFamily="34" charset="0"/>
            </a:endParaRP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504281" y="9361340"/>
            <a:ext cx="15414923" cy="33093259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pt-PT" sz="5400" b="1" dirty="0">
                <a:latin typeface="Calibri" pitchFamily="34" charset="0"/>
              </a:rPr>
              <a:t>SUBTÍTULO</a:t>
            </a:r>
            <a:endParaRPr lang="pt-PT" sz="4400" b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4400" dirty="0">
              <a:latin typeface="Calibri" pitchFamily="34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pt-PT" sz="5400" b="1" dirty="0">
                <a:latin typeface="Calibri" pitchFamily="34" charset="0"/>
              </a:rPr>
              <a:t>SUBTÍTULO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pt-PT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5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pt-PT" sz="5400" b="1" dirty="0">
                <a:latin typeface="Calibri" pitchFamily="34" charset="0"/>
              </a:rPr>
              <a:t>SUBTÍTULO</a:t>
            </a:r>
            <a:endParaRPr lang="pt-PT" sz="4400" b="1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pt-PT" sz="4400" b="1" i="1" dirty="0">
              <a:latin typeface="Calibri" pitchFamily="34" charset="0"/>
            </a:endParaRPr>
          </a:p>
        </p:txBody>
      </p:sp>
      <p:sp>
        <p:nvSpPr>
          <p:cNvPr id="1033" name="Rectangle 10"/>
          <p:cNvSpPr>
            <a:spLocks noGrp="1" noChangeArrowheads="1"/>
          </p:cNvSpPr>
          <p:nvPr>
            <p:ph type="title"/>
          </p:nvPr>
        </p:nvSpPr>
        <p:spPr>
          <a:xfrm>
            <a:off x="0" y="432348"/>
            <a:ext cx="32404050" cy="2160240"/>
          </a:xfrm>
          <a:noFill/>
        </p:spPr>
        <p:txBody>
          <a:bodyPr/>
          <a:lstStyle/>
          <a:p>
            <a:pPr eaLnBrk="1" hangingPunct="1"/>
            <a:r>
              <a:rPr lang="pt-PT" sz="6500" b="1" dirty="0">
                <a:latin typeface="Calibri" pitchFamily="34" charset="0"/>
              </a:rPr>
              <a:t>Título da Apresentação em Poster</a:t>
            </a:r>
            <a:endParaRPr lang="en-US" sz="65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38" name="AutoShape 36"/>
          <p:cNvSpPr>
            <a:spLocks noChangeArrowheads="1"/>
          </p:cNvSpPr>
          <p:nvPr/>
        </p:nvSpPr>
        <p:spPr bwMode="auto">
          <a:xfrm>
            <a:off x="16562065" y="10369452"/>
            <a:ext cx="14280356" cy="254000"/>
          </a:xfrm>
          <a:prstGeom prst="roundRect">
            <a:avLst>
              <a:gd name="adj" fmla="val 50000"/>
            </a:avLst>
          </a:prstGeom>
          <a:solidFill>
            <a:srgbClr val="002A2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pt-PT"/>
          </a:p>
        </p:txBody>
      </p:sp>
      <p:sp>
        <p:nvSpPr>
          <p:cNvPr id="1040" name="Rectangle 132"/>
          <p:cNvSpPr>
            <a:spLocks noChangeArrowheads="1"/>
          </p:cNvSpPr>
          <p:nvPr/>
        </p:nvSpPr>
        <p:spPr bwMode="auto">
          <a:xfrm>
            <a:off x="2" y="-923327"/>
            <a:ext cx="18473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pt-PT"/>
          </a:p>
        </p:txBody>
      </p:sp>
      <p:sp>
        <p:nvSpPr>
          <p:cNvPr id="19" name="Rectângulo 18"/>
          <p:cNvSpPr/>
          <p:nvPr/>
        </p:nvSpPr>
        <p:spPr>
          <a:xfrm>
            <a:off x="4548785" y="427039"/>
            <a:ext cx="6268641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200000"/>
              </a:lnSpc>
              <a:defRPr/>
            </a:pPr>
            <a:endParaRPr lang="pt-PT" sz="3600" b="1" dirty="0">
              <a:solidFill>
                <a:srgbClr val="002A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l">
              <a:lnSpc>
                <a:spcPct val="200000"/>
              </a:lnSpc>
              <a:defRPr/>
            </a:pPr>
            <a:endParaRPr lang="pt-PT" sz="3600" b="1" dirty="0">
              <a:solidFill>
                <a:srgbClr val="002A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l">
              <a:lnSpc>
                <a:spcPct val="200000"/>
              </a:lnSpc>
              <a:defRPr/>
            </a:pPr>
            <a:endParaRPr lang="pt-PT" sz="3600" b="1" dirty="0">
              <a:solidFill>
                <a:srgbClr val="002A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16202025" y="3168652"/>
            <a:ext cx="16202025" cy="249299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</a:pPr>
            <a:r>
              <a:rPr lang="pt-PT" sz="4000" b="1" dirty="0">
                <a:latin typeface="Calibri" pitchFamily="34" charset="0"/>
              </a:rPr>
              <a:t>Autor(</a:t>
            </a:r>
            <a:r>
              <a:rPr lang="pt-PT" sz="4000" b="1" dirty="0" err="1">
                <a:latin typeface="Calibri" pitchFamily="34" charset="0"/>
              </a:rPr>
              <a:t>es</a:t>
            </a:r>
            <a:r>
              <a:rPr lang="pt-PT" sz="4000" b="1" dirty="0">
                <a:latin typeface="Calibri" pitchFamily="34" charset="0"/>
              </a:rPr>
              <a:t>) da Comunicação em Poster</a:t>
            </a:r>
          </a:p>
          <a:p>
            <a:pPr algn="l">
              <a:lnSpc>
                <a:spcPct val="150000"/>
              </a:lnSpc>
            </a:pPr>
            <a:r>
              <a:rPr lang="pt-PT" sz="3600" baseline="30000" dirty="0">
                <a:latin typeface="Calibri" pitchFamily="34" charset="0"/>
              </a:rPr>
              <a:t>1</a:t>
            </a:r>
            <a:r>
              <a:rPr lang="pt-PT" sz="3600" dirty="0">
                <a:latin typeface="Calibri" pitchFamily="34" charset="0"/>
              </a:rPr>
              <a:t>Afiliação do(s) autor(</a:t>
            </a:r>
            <a:r>
              <a:rPr lang="pt-PT" sz="3600" dirty="0" err="1">
                <a:latin typeface="Calibri" pitchFamily="34" charset="0"/>
              </a:rPr>
              <a:t>es</a:t>
            </a:r>
            <a:r>
              <a:rPr lang="pt-PT" sz="3600" dirty="0">
                <a:latin typeface="Calibri" pitchFamily="34" charset="0"/>
              </a:rPr>
              <a:t>)</a:t>
            </a:r>
            <a:endParaRPr lang="pt-PT" sz="1600" dirty="0">
              <a:latin typeface="Calibri" pitchFamily="34" charset="0"/>
            </a:endParaRPr>
          </a:p>
          <a:p>
            <a:pPr algn="l">
              <a:lnSpc>
                <a:spcPct val="150000"/>
              </a:lnSpc>
            </a:pPr>
            <a:r>
              <a:rPr lang="pt-PT" sz="2800" dirty="0">
                <a:latin typeface="Calibri" pitchFamily="34" charset="0"/>
              </a:rPr>
              <a:t>Contacto: </a:t>
            </a:r>
            <a:endParaRPr lang="pt-PT" sz="3600" dirty="0">
              <a:latin typeface="Calibri" pitchFamily="34" charset="0"/>
            </a:endParaRPr>
          </a:p>
        </p:txBody>
      </p:sp>
      <p:sp>
        <p:nvSpPr>
          <p:cNvPr id="15" name="AutoShape 36"/>
          <p:cNvSpPr>
            <a:spLocks noChangeArrowheads="1"/>
          </p:cNvSpPr>
          <p:nvPr/>
        </p:nvSpPr>
        <p:spPr bwMode="auto">
          <a:xfrm>
            <a:off x="1080345" y="10475492"/>
            <a:ext cx="14280356" cy="254000"/>
          </a:xfrm>
          <a:prstGeom prst="roundRect">
            <a:avLst>
              <a:gd name="adj" fmla="val 50000"/>
            </a:avLst>
          </a:prstGeom>
          <a:solidFill>
            <a:srgbClr val="002A2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pt-PT"/>
          </a:p>
        </p:txBody>
      </p:sp>
      <p:sp>
        <p:nvSpPr>
          <p:cNvPr id="20" name="AutoShape 11"/>
          <p:cNvSpPr>
            <a:spLocks noChangeArrowheads="1"/>
          </p:cNvSpPr>
          <p:nvPr/>
        </p:nvSpPr>
        <p:spPr bwMode="auto">
          <a:xfrm>
            <a:off x="1008337" y="19188460"/>
            <a:ext cx="14280356" cy="254000"/>
          </a:xfrm>
          <a:prstGeom prst="roundRect">
            <a:avLst>
              <a:gd name="adj" fmla="val 50000"/>
            </a:avLst>
          </a:prstGeom>
          <a:solidFill>
            <a:srgbClr val="002A2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pt-PT"/>
          </a:p>
        </p:txBody>
      </p:sp>
      <p:sp>
        <p:nvSpPr>
          <p:cNvPr id="41" name="AutoShape 36"/>
          <p:cNvSpPr>
            <a:spLocks noChangeArrowheads="1"/>
          </p:cNvSpPr>
          <p:nvPr/>
        </p:nvSpPr>
        <p:spPr bwMode="auto">
          <a:xfrm>
            <a:off x="16562065" y="30997772"/>
            <a:ext cx="14280356" cy="254000"/>
          </a:xfrm>
          <a:prstGeom prst="roundRect">
            <a:avLst>
              <a:gd name="adj" fmla="val 50000"/>
            </a:avLst>
          </a:prstGeom>
          <a:solidFill>
            <a:srgbClr val="002A2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pt-PT"/>
          </a:p>
        </p:txBody>
      </p:sp>
      <p:sp>
        <p:nvSpPr>
          <p:cNvPr id="42" name="AutoShape 36"/>
          <p:cNvSpPr>
            <a:spLocks noChangeArrowheads="1"/>
          </p:cNvSpPr>
          <p:nvPr/>
        </p:nvSpPr>
        <p:spPr bwMode="auto">
          <a:xfrm>
            <a:off x="16562065" y="19154428"/>
            <a:ext cx="14280356" cy="254000"/>
          </a:xfrm>
          <a:prstGeom prst="roundRect">
            <a:avLst>
              <a:gd name="adj" fmla="val 50000"/>
            </a:avLst>
          </a:prstGeom>
          <a:solidFill>
            <a:srgbClr val="002A2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pt-PT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002F0889-6F28-4D0C-9313-B51D8C6767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312668"/>
            <a:ext cx="15193913" cy="43924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/>
        </a:solidFill>
        <a:ln w="9525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3402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/>
        </a:solidFill>
        <a:ln w="9525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3402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TSector Documento" ma:contentTypeID="0x01010026ABAD7A4A534F9EBB47DE70C387F3B600D464CB73F81B98419523848825992CF0" ma:contentTypeVersion="3" ma:contentTypeDescription="ITSector Item Genérico" ma:contentTypeScope="" ma:versionID="a37fd704a4d84eba54cfa33515652297">
  <xsd:schema xmlns:xsd="http://www.w3.org/2001/XMLSchema" xmlns:xs="http://www.w3.org/2001/XMLSchema" xmlns:p="http://schemas.microsoft.com/office/2006/metadata/properties" xmlns:ns2="b432633f-6d5d-40b8-a38d-8353cd4665a4" xmlns:ns3="3d1f1764-6783-4c72-9579-488cabe65440" targetNamespace="http://schemas.microsoft.com/office/2006/metadata/properties" ma:root="true" ma:fieldsID="d62e12caa3a41f0ed18ff5d5941baf11" ns2:_="" ns3:_="">
    <xsd:import namespace="b432633f-6d5d-40b8-a38d-8353cd4665a4"/>
    <xsd:import namespace="3d1f1764-6783-4c72-9579-488cabe65440"/>
    <xsd:element name="properties">
      <xsd:complexType>
        <xsd:sequence>
          <xsd:element name="documentManagement">
            <xsd:complexType>
              <xsd:all>
                <xsd:element ref="ns2:ITSectorDescription" minOccurs="0"/>
                <xsd:element ref="ns2:ITSectorIsVisible" minOccurs="0"/>
                <xsd:element ref="ns2:ITSectorOrder" minOccurs="0"/>
                <xsd:element ref="ns3:TaxCatchAll" minOccurs="0"/>
                <xsd:element ref="ns2:ITSectorDocumentTypeTaxHTField0" minOccurs="0"/>
                <xsd:element ref="ns2:ITSectorContentTagsTaxHTField0" minOccurs="0"/>
                <xsd:element ref="ns2:ITSectorNavigationTag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2633f-6d5d-40b8-a38d-8353cd4665a4" elementFormDefault="qualified">
    <xsd:import namespace="http://schemas.microsoft.com/office/2006/documentManagement/types"/>
    <xsd:import namespace="http://schemas.microsoft.com/office/infopath/2007/PartnerControls"/>
    <xsd:element name="ITSectorDescription" ma:index="2" nillable="true" ma:displayName="Descrição" ma:internalName="ITSectorDescription">
      <xsd:simpleType>
        <xsd:restriction base="dms:Note"/>
      </xsd:simpleType>
    </xsd:element>
    <xsd:element name="ITSectorIsVisible" ma:index="4" nillable="true" ma:displayName="Visível" ma:internalName="ITSectorIsVisible">
      <xsd:simpleType>
        <xsd:restriction base="dms:Boolean"/>
      </xsd:simpleType>
    </xsd:element>
    <xsd:element name="ITSectorOrder" ma:index="5" nillable="true" ma:displayName="Ordem" ma:internalName="ITSectorOrder">
      <xsd:simpleType>
        <xsd:restriction base="dms:Unknown"/>
      </xsd:simpleType>
    </xsd:element>
    <xsd:element name="ITSectorDocumentTypeTaxHTField0" ma:index="15" nillable="true" ma:taxonomy="true" ma:internalName="ITSectorDocumentTypeTaxHTField0" ma:taxonomyFieldName="ITSectorDocumentType" ma:displayName="Tipo de documento" ma:fieldId="{7fc6445b-9dc1-44a6-9f10-668a377d9cce}" ma:sspId="7fb0eda7-ae8d-41a6-81fb-134d2f315117" ma:termSetId="dea5d2af-4159-4a77-add4-69906be94bb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TSectorContentTagsTaxHTField0" ma:index="16" nillable="true" ma:taxonomy="true" ma:internalName="ITSectorContentTagsHTField0" ma:taxonomyFieldName="ITSectorContentTags" ma:displayName="Tags de conteúdo" ma:fieldId="{55075951-7131-42e4-9ba8-d9438a811aaa}" ma:sspId="7fb0eda7-ae8d-41a6-81fb-134d2f315117" ma:termSetId="dea5d2af-4159-4a77-add4-69906be94bb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TSectorNavigationTagHTField0" ma:index="17" nillable="true" ma:taxonomy="true" ma:internalName="ITSectorNavigationTagHTField0" ma:taxonomyFieldName="ITSectorNavigationTag" ma:displayName="Tag de navegação" ma:fieldId="{7fc6445b-9dc1-44a6-9f10-2abfbe73bdc5}" ma:sspId="7fb0eda7-ae8d-41a6-81fb-134d2f315117" ma:termSetId="dea5d2af-4159-4a77-add4-69906be94bb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1f1764-6783-4c72-9579-488cabe6544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description="" ma:hidden="true" ma:list="{c926300c-bca6-4653-97da-58e2689ac351}" ma:internalName="TaxCatchAll" ma:showField="CatchAllData" ma:web="3d1f1764-6783-4c72-9579-488cabe654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Tipo de Conteúdo"/>
        <xsd:element ref="dc:title" minOccurs="0" maxOccurs="1" ma:index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TSectorNavigationTagHTField0 xmlns="b432633f-6d5d-40b8-a38d-8353cd4665a4">
      <Terms xmlns="http://schemas.microsoft.com/office/infopath/2007/PartnerControls"/>
    </ITSectorNavigationTagHTField0>
    <ITSectorDescription xmlns="b432633f-6d5d-40b8-a38d-8353cd4665a4" xsi:nil="true"/>
    <TaxCatchAll xmlns="3d1f1764-6783-4c72-9579-488cabe65440"/>
    <ITSectorOrder xmlns="b432633f-6d5d-40b8-a38d-8353cd4665a4" xsi:nil="true"/>
    <ITSectorDocumentTypeTaxHTField0 xmlns="b432633f-6d5d-40b8-a38d-8353cd4665a4">
      <Terms xmlns="http://schemas.microsoft.com/office/infopath/2007/PartnerControls"/>
    </ITSectorDocumentTypeTaxHTField0>
    <ITSectorIsVisible xmlns="b432633f-6d5d-40b8-a38d-8353cd4665a4" xsi:nil="true"/>
    <ITSectorContentTagsTaxHTField0 xmlns="b432633f-6d5d-40b8-a38d-8353cd4665a4">
      <Terms xmlns="http://schemas.microsoft.com/office/infopath/2007/PartnerControls"/>
    </ITSectorContentTagsTaxHTField0>
  </documentManagement>
</p:properties>
</file>

<file path=customXml/itemProps1.xml><?xml version="1.0" encoding="utf-8"?>
<ds:datastoreItem xmlns:ds="http://schemas.openxmlformats.org/officeDocument/2006/customXml" ds:itemID="{AE0680A3-17CE-43D7-B9D1-9E19C963612A}"/>
</file>

<file path=customXml/itemProps2.xml><?xml version="1.0" encoding="utf-8"?>
<ds:datastoreItem xmlns:ds="http://schemas.openxmlformats.org/officeDocument/2006/customXml" ds:itemID="{6D66A6FC-7303-4001-AFDA-CE9FF6305DD5}"/>
</file>

<file path=customXml/itemProps3.xml><?xml version="1.0" encoding="utf-8"?>
<ds:datastoreItem xmlns:ds="http://schemas.openxmlformats.org/officeDocument/2006/customXml" ds:itemID="{7318EEA5-EE30-4E50-A4A1-A305E2FF3214}"/>
</file>

<file path=docProps/app.xml><?xml version="1.0" encoding="utf-8"?>
<Properties xmlns="http://schemas.openxmlformats.org/officeDocument/2006/extended-properties" xmlns:vt="http://schemas.openxmlformats.org/officeDocument/2006/docPropsVTypes">
  <TotalTime>6830</TotalTime>
  <Words>31</Words>
  <Application>Microsoft Office PowerPoint</Application>
  <PresentationFormat>Custom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Times New Roman</vt:lpstr>
      <vt:lpstr>Trebuchet MS</vt:lpstr>
      <vt:lpstr>Default Design</vt:lpstr>
      <vt:lpstr>Título da Apresentação em Poster</vt:lpstr>
    </vt:vector>
  </TitlesOfParts>
  <Company>ULHT - Cofac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edfisica</dc:creator>
  <cp:lastModifiedBy>Gabriela Magalhaes</cp:lastModifiedBy>
  <cp:revision>233</cp:revision>
  <dcterms:created xsi:type="dcterms:W3CDTF">2001-10-03T16:00:33Z</dcterms:created>
  <dcterms:modified xsi:type="dcterms:W3CDTF">2024-09-13T09:37:07Z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0x01010026ABAD7A4A534F9EBB47DE70C387F3B600D464CB73F81B98419523848825992CF0</vt:lpwstr>
  </property>
  <property fmtid="{D5CDD505-2E9C-101B-9397-08002B2CF9AE}" pid="3" name="ITSectorDocumentType">
    <vt:lpwstr/>
  </property>
  <property fmtid="{D5CDD505-2E9C-101B-9397-08002B2CF9AE}" pid="4" name="ITSectorNavigationTag">
    <vt:lpwstr/>
  </property>
</Properties>
</file>