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6" r:id="rId2"/>
    <p:sldId id="258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 snapToObjects="1">
      <p:cViewPr varScale="1">
        <p:scale>
          <a:sx n="77" d="100"/>
          <a:sy n="77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FCAB9-0EE5-FE40-84DC-3581111C83D2}" type="datetimeFigureOut">
              <a:rPr lang="pt-PT" smtClean="0"/>
              <a:t>2022-06-13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ADC20-EB19-6F4F-8E17-4147C754EF5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13836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altLang="pt-PT"/>
          </a:p>
        </p:txBody>
      </p:sp>
      <p:sp>
        <p:nvSpPr>
          <p:cNvPr id="14340" name="Marcador de Posição do Cabeçalho 5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2184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</a:defRPr>
            </a:lvl1pPr>
            <a:lvl2pPr marL="685817" indent="-263776" defTabSz="882184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</a:defRPr>
            </a:lvl2pPr>
            <a:lvl3pPr marL="1055103" indent="-211021" defTabSz="882184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</a:defRPr>
            </a:lvl3pPr>
            <a:lvl4pPr marL="1477145" indent="-211021" defTabSz="882184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</a:defRPr>
            </a:lvl4pPr>
            <a:lvl5pPr marL="1899186" indent="-211021" defTabSz="882184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</a:defRPr>
            </a:lvl5pPr>
            <a:lvl6pPr marL="2321227" indent="-211021" defTabSz="882184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</a:defRPr>
            </a:lvl6pPr>
            <a:lvl7pPr marL="2743269" indent="-211021" defTabSz="882184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</a:defRPr>
            </a:lvl7pPr>
            <a:lvl8pPr marL="3165310" indent="-211021" defTabSz="882184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</a:defRPr>
            </a:lvl8pPr>
            <a:lvl9pPr marL="3587351" indent="-211021" defTabSz="882184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pt-PT" altLang="pt-PT" sz="1200">
                <a:latin typeface="Times New Roman" pitchFamily="18" charset="0"/>
              </a:rPr>
              <a:t>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Marcador de Posição de Nota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altLang="pt-PT"/>
          </a:p>
        </p:txBody>
      </p:sp>
      <p:sp>
        <p:nvSpPr>
          <p:cNvPr id="15364" name="Marcador de Posição do Número do Diapositivo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2184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</a:defRPr>
            </a:lvl1pPr>
            <a:lvl2pPr marL="741503" indent="-284292" defTabSz="882184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</a:defRPr>
            </a:lvl2pPr>
            <a:lvl3pPr marL="1141564" indent="-227141" defTabSz="882184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</a:defRPr>
            </a:lvl3pPr>
            <a:lvl4pPr marL="1598775" indent="-227141" defTabSz="882184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</a:defRPr>
            </a:lvl4pPr>
            <a:lvl5pPr marL="2055986" indent="-227141" defTabSz="882184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Arial" charset="0"/>
              </a:defRPr>
            </a:lvl5pPr>
            <a:lvl6pPr marL="2478028" indent="-227141" defTabSz="882184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</a:defRPr>
            </a:lvl6pPr>
            <a:lvl7pPr marL="2900069" indent="-227141" defTabSz="882184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</a:defRPr>
            </a:lvl7pPr>
            <a:lvl8pPr marL="3322110" indent="-227141" defTabSz="882184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</a:defRPr>
            </a:lvl8pPr>
            <a:lvl9pPr marL="3744152" indent="-227141" defTabSz="882184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E8556BB-2B93-489D-83AC-56BE1D74215B}" type="slidenum">
              <a:rPr kumimoji="0" lang="pt-PT" altLang="pt-PT" sz="1200">
                <a:cs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kumimoji="0" lang="pt-PT" altLang="pt-PT" sz="120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6C4A00-A772-3934-49D7-729B5A2562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5C5BDC-7416-9136-8136-411304E5FA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CDCDD2E-5C21-58A8-0D96-F7B4973E0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E0A5-14E1-B144-B99B-F3AAD51C103C}" type="datetimeFigureOut">
              <a:rPr lang="pt-PT" smtClean="0"/>
              <a:t>2022-06-13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48B8F87-47F0-D05D-6A08-D5EF2615F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D3F4A76-11FF-276F-593A-1B8D74D52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3EB8-5C92-054C-A2E0-0719ABFA307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32176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DDFA7A-3FBA-E07E-4E82-7606290C2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0FB70EC1-B20A-6DE6-6C73-E3D8E2B50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8F5447D-4C80-59B5-63F2-DA8009A2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E0A5-14E1-B144-B99B-F3AAD51C103C}" type="datetimeFigureOut">
              <a:rPr lang="pt-PT" smtClean="0"/>
              <a:t>2022-06-13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9BF0699-609F-2614-7284-5AF41C72F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B331BE1-B080-A9C7-6527-380353E68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3EB8-5C92-054C-A2E0-0719ABFA307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8713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A4A3559-B5E3-EB40-F179-7A538C194B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7B54F2FF-86F6-0964-EEC2-FFC65301D2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01BD404-AFDC-CCD5-9EC7-F6136170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E0A5-14E1-B144-B99B-F3AAD51C103C}" type="datetimeFigureOut">
              <a:rPr lang="pt-PT" smtClean="0"/>
              <a:t>2022-06-13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642AACC-2F14-3AB4-72DD-5C04DCC4E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4784379-1314-2F86-4C95-9D0F6917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3EB8-5C92-054C-A2E0-0719ABFA307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23411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/>
          </p:nvPr>
        </p:nvSpPr>
        <p:spPr>
          <a:xfrm>
            <a:off x="1524000" y="609601"/>
            <a:ext cx="10399184" cy="5451475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1FFCC-1808-4C21-837A-7B22F5A613AC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36648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7BCAEF-AE86-9E0D-137B-7CF6BB7D7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1C133F0-5B95-68CB-F0DE-71174A7B7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CC0374B-09DF-C838-624B-9D264F3DE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E0A5-14E1-B144-B99B-F3AAD51C103C}" type="datetimeFigureOut">
              <a:rPr lang="pt-PT" smtClean="0"/>
              <a:t>2022-06-13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342655A-4ABA-BA98-2056-60C3E1324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B3404A6-DB74-D057-F3D8-081A47B4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3EB8-5C92-054C-A2E0-0719ABFA307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3197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A9AFDE-349F-67E1-4C60-58056F7A1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3E771B0C-0A79-158B-413B-4293AF3B9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99506E6-3A83-578C-9E7D-B02B3676D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E0A5-14E1-B144-B99B-F3AAD51C103C}" type="datetimeFigureOut">
              <a:rPr lang="pt-PT" smtClean="0"/>
              <a:t>2022-06-13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DBF4539-852D-3620-7F66-CEE95B208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53B0C77-E2C4-F72B-1424-224B05B73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3EB8-5C92-054C-A2E0-0719ABFA307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79393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E18137-023D-ADE3-5518-6BD5B5713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D33A09A-1AFA-CADD-0CA7-8F41755F40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88F22DB6-0E1D-3808-F5D9-158A47C72D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2248E979-F40E-18F3-62EF-A0AEDB6C6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E0A5-14E1-B144-B99B-F3AAD51C103C}" type="datetimeFigureOut">
              <a:rPr lang="pt-PT" smtClean="0"/>
              <a:t>2022-06-13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4A68C1F-5643-9100-3753-8C627C813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5D273311-C2BD-9468-9F8C-34796248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3EB8-5C92-054C-A2E0-0719ABFA307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37061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DB7398-59AD-B066-E2BD-E77E99D09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9257FF6-5CE2-C55B-557C-0016D3858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3AE3FEC0-890B-D0A9-51DA-3DB86B469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6EE14370-F7D9-D470-8926-F3A21719B2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DA9E2A9A-8895-4E87-ABD4-C38DAFE4D1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644D8240-014D-4514-C3E1-F734394C5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E0A5-14E1-B144-B99B-F3AAD51C103C}" type="datetimeFigureOut">
              <a:rPr lang="pt-PT" smtClean="0"/>
              <a:t>2022-06-13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3FB298DD-0C17-2E21-06A3-99DCEBE2E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E7C4ACB0-73EC-B881-FB1D-DDF3B8B1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3EB8-5C92-054C-A2E0-0719ABFA307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0015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DACDC-B17E-E8FA-D9B3-0BA87E3BE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AB71A06A-E625-F80E-E48E-E4D60DADD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E0A5-14E1-B144-B99B-F3AAD51C103C}" type="datetimeFigureOut">
              <a:rPr lang="pt-PT" smtClean="0"/>
              <a:t>2022-06-13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886599EC-CAFC-ABAE-3CB0-3BA2EEF0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E79E0228-47BE-36ED-BFCF-B0E9E1A05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3EB8-5C92-054C-A2E0-0719ABFA307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4892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5C6983A5-75DC-12A2-50C3-05883AD4D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E0A5-14E1-B144-B99B-F3AAD51C103C}" type="datetimeFigureOut">
              <a:rPr lang="pt-PT" smtClean="0"/>
              <a:t>2022-06-13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C410D8D6-E8BA-8B5C-A548-DF07906AD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5D178581-0BAE-ED91-B87D-3657B9459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3EB8-5C92-054C-A2E0-0719ABFA307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45765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C798EF-BC3F-37B7-A418-81387F5E9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DB066AD-F4FB-0E5A-3DFC-C4A7E1B3A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90438665-CD01-7B43-0558-3D0BCF4909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8297440D-B625-52A1-A506-C5635DA37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E0A5-14E1-B144-B99B-F3AAD51C103C}" type="datetimeFigureOut">
              <a:rPr lang="pt-PT" smtClean="0"/>
              <a:t>2022-06-13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72681790-E4ED-A1AA-17EA-A527C5042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8BCC3CA2-5F45-4BF3-A17C-1183979CE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3EB8-5C92-054C-A2E0-0719ABFA307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77211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9762E4-E0ED-872D-0795-A1CD988E0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A02CC6A8-CC8C-2EBD-1ED1-343E88DB7A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09A7E8D9-E9E1-F6D2-3693-2C9B741D4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8187C5A3-3740-D51D-0C07-BC0E6CD79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8E0A5-14E1-B144-B99B-F3AAD51C103C}" type="datetimeFigureOut">
              <a:rPr lang="pt-PT" smtClean="0"/>
              <a:t>2022-06-13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C3143C6E-291F-D24B-D7B8-DFCED4106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7246C03F-AA81-9374-4513-AF7431C2B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A3EB8-5C92-054C-A2E0-0719ABFA307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36826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59568718-E866-DC81-C1BA-2986187A3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C78A5F97-EF42-A4F0-9554-C2BC42CF1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86EAB6B-CEE2-ABF3-01D7-EF2D16C59B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8E0A5-14E1-B144-B99B-F3AAD51C103C}" type="datetimeFigureOut">
              <a:rPr lang="pt-PT" smtClean="0"/>
              <a:t>2022-06-13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285A893-3437-5C6A-7B57-6FF3505EB9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1BD950C-8CD0-F08A-1767-DB40462C7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A3EB8-5C92-054C-A2E0-0719ABFA307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01129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11"/>
          <p:cNvSpPr>
            <a:spLocks noChangeArrowheads="1"/>
          </p:cNvSpPr>
          <p:nvPr/>
        </p:nvSpPr>
        <p:spPr bwMode="auto">
          <a:xfrm>
            <a:off x="1524000" y="3553272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P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Título da Comunicação Oral </a:t>
            </a:r>
            <a:endParaRPr lang="pt-PT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Rectangle 11"/>
          <p:cNvSpPr>
            <a:spLocks noChangeArrowheads="1"/>
          </p:cNvSpPr>
          <p:nvPr/>
        </p:nvSpPr>
        <p:spPr bwMode="auto">
          <a:xfrm>
            <a:off x="1541359" y="4820380"/>
            <a:ext cx="9144000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t"/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PT" altLang="pt-PT" sz="1800" b="1" dirty="0">
                <a:latin typeface="Arial" charset="0"/>
                <a:cs typeface="Arial" charset="0"/>
              </a:rPr>
              <a:t>Autor(</a:t>
            </a:r>
            <a:r>
              <a:rPr lang="pt-PT" altLang="pt-PT" sz="1800" b="1" dirty="0" err="1">
                <a:latin typeface="Arial" charset="0"/>
                <a:cs typeface="Arial" charset="0"/>
              </a:rPr>
              <a:t>es</a:t>
            </a:r>
            <a:r>
              <a:rPr lang="pt-PT" altLang="pt-PT" sz="1800" b="1" dirty="0">
                <a:latin typeface="Arial" charset="0"/>
                <a:cs typeface="Arial" charset="0"/>
              </a:rPr>
              <a:t>) da Comunicação</a:t>
            </a:r>
            <a:r>
              <a:rPr lang="pt-PT" altLang="pt-PT" sz="1800" b="1" baseline="30000" dirty="0">
                <a:latin typeface="Arial" charset="0"/>
                <a:cs typeface="Arial" charset="0"/>
              </a:rPr>
              <a:t>1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PT" altLang="pt-PT" sz="2400" b="1" dirty="0"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PT" altLang="pt-PT" sz="1600" baseline="30000" dirty="0">
                <a:latin typeface="Arial" charset="0"/>
                <a:cs typeface="Arial" charset="0"/>
              </a:rPr>
              <a:t>1</a:t>
            </a:r>
            <a:r>
              <a:rPr lang="pt-PT" altLang="pt-PT" sz="1600" dirty="0">
                <a:latin typeface="Arial" charset="0"/>
                <a:cs typeface="Arial" charset="0"/>
              </a:rPr>
              <a:t>Afiliação do(s) Autor(</a:t>
            </a:r>
            <a:r>
              <a:rPr lang="pt-PT" altLang="pt-PT" sz="1600" dirty="0" err="1">
                <a:latin typeface="Arial" charset="0"/>
                <a:cs typeface="Arial" charset="0"/>
              </a:rPr>
              <a:t>es</a:t>
            </a:r>
            <a:r>
              <a:rPr lang="pt-PT" altLang="pt-PT" sz="1600" dirty="0">
                <a:latin typeface="Arial" charset="0"/>
                <a:cs typeface="Arial" charset="0"/>
              </a:rPr>
              <a:t>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0E7694-672B-4065-AE41-3875C264A9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" y="0"/>
            <a:ext cx="12175976" cy="329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367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>
          <a:xfrm>
            <a:off x="237569" y="93160"/>
            <a:ext cx="8229600" cy="1011237"/>
          </a:xfrm>
        </p:spPr>
        <p:txBody>
          <a:bodyPr/>
          <a:lstStyle/>
          <a:p>
            <a:pPr algn="l" eaLnBrk="1" hangingPunct="1"/>
            <a:r>
              <a:rPr lang="pt-PT" altLang="pt-PT" dirty="0">
                <a:latin typeface="Impact" pitchFamily="34" charset="0"/>
              </a:rPr>
              <a:t>Subtítulo</a:t>
            </a:r>
          </a:p>
        </p:txBody>
      </p:sp>
      <p:cxnSp>
        <p:nvCxnSpPr>
          <p:cNvPr id="6" name="Conexão recta 5"/>
          <p:cNvCxnSpPr/>
          <p:nvPr/>
        </p:nvCxnSpPr>
        <p:spPr>
          <a:xfrm>
            <a:off x="0" y="1104397"/>
            <a:ext cx="45720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8390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TSector Documento" ma:contentTypeID="0x01010026ABAD7A4A534F9EBB47DE70C387F3B600B2506B653BA73E45A8CE59731CC8DDFA" ma:contentTypeVersion="2" ma:contentTypeDescription="ITSector Item Genérico" ma:contentTypeScope="" ma:versionID="ad3835b4336ff31b156a17959b87d4d8">
  <xsd:schema xmlns:xsd="http://www.w3.org/2001/XMLSchema" xmlns:xs="http://www.w3.org/2001/XMLSchema" xmlns:p="http://schemas.microsoft.com/office/2006/metadata/properties" xmlns:ns2="e97a8544-586d-4d89-92e8-5a01ecc31126" xmlns:ns3="3d1f1764-6783-4c72-9579-488cabe65440" targetNamespace="http://schemas.microsoft.com/office/2006/metadata/properties" ma:root="true" ma:fieldsID="7b3a6ef6a21f748f6cbebadc210724d6" ns2:_="" ns3:_="">
    <xsd:import namespace="e97a8544-586d-4d89-92e8-5a01ecc31126"/>
    <xsd:import namespace="3d1f1764-6783-4c72-9579-488cabe65440"/>
    <xsd:element name="properties">
      <xsd:complexType>
        <xsd:sequence>
          <xsd:element name="documentManagement">
            <xsd:complexType>
              <xsd:all>
                <xsd:element ref="ns2:ITSectorDescription" minOccurs="0"/>
                <xsd:element ref="ns2:ITSectorIsVisible" minOccurs="0"/>
                <xsd:element ref="ns2:ITSectorOrder" minOccurs="0"/>
                <xsd:element ref="ns3:TaxCatchAll" minOccurs="0"/>
                <xsd:element ref="ns2:ITSectorDocumentTypeTaxHTField0" minOccurs="0"/>
                <xsd:element ref="ns2:ITSectorContentTagsTaxHTField0" minOccurs="0"/>
                <xsd:element ref="ns2:ITSectorNavigationTag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7a8544-586d-4d89-92e8-5a01ecc31126" elementFormDefault="qualified">
    <xsd:import namespace="http://schemas.microsoft.com/office/2006/documentManagement/types"/>
    <xsd:import namespace="http://schemas.microsoft.com/office/infopath/2007/PartnerControls"/>
    <xsd:element name="ITSectorDescription" ma:index="2" nillable="true" ma:displayName="Descrição" ma:internalName="ITSectorDescription">
      <xsd:simpleType>
        <xsd:restriction base="dms:Note"/>
      </xsd:simpleType>
    </xsd:element>
    <xsd:element name="ITSectorIsVisible" ma:index="4" nillable="true" ma:displayName="Visível" ma:internalName="ITSectorIsVisible">
      <xsd:simpleType>
        <xsd:restriction base="dms:Boolean"/>
      </xsd:simpleType>
    </xsd:element>
    <xsd:element name="ITSectorOrder" ma:index="5" nillable="true" ma:displayName="Ordem" ma:internalName="ITSectorOrder">
      <xsd:simpleType>
        <xsd:restriction base="dms:Unknown"/>
      </xsd:simpleType>
    </xsd:element>
    <xsd:element name="ITSectorDocumentTypeTaxHTField0" ma:index="15" nillable="true" ma:taxonomy="true" ma:internalName="ITSectorDocumentTypeTaxHTField0" ma:taxonomyFieldName="ITSectorDocumentType" ma:displayName="Tipo de documento" ma:fieldId="{7fc6445b-9dc1-44a6-9f10-668a377d9cce}" ma:sspId="7fb0eda7-ae8d-41a6-81fb-134d2f315117" ma:termSetId="dea5d2af-4159-4a77-add4-69906be94bb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TSectorContentTagsTaxHTField0" ma:index="16" nillable="true" ma:taxonomy="true" ma:internalName="ITSectorContentTagsHTField0" ma:taxonomyFieldName="ITSectorContentTags" ma:displayName="Tags de conteúdo" ma:fieldId="{55075951-7131-42e4-9ba8-d9438a811aaa}" ma:sspId="7fb0eda7-ae8d-41a6-81fb-134d2f315117" ma:termSetId="dea5d2af-4159-4a77-add4-69906be94bb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TSectorNavigationTagHTField0" ma:index="17" nillable="true" ma:taxonomy="true" ma:internalName="ITSectorNavigationTagHTField0" ma:taxonomyFieldName="ITSectorNavigationTag" ma:displayName="Tag de navegação" ma:fieldId="{7fc6445b-9dc1-44a6-9f10-2abfbe73bdc5}" ma:sspId="7fb0eda7-ae8d-41a6-81fb-134d2f315117" ma:termSetId="dea5d2af-4159-4a77-add4-69906be94bb6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1f1764-6783-4c72-9579-488cabe6544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description="" ma:hidden="true" ma:list="{c926300c-bca6-4653-97da-58e2689ac351}" ma:internalName="TaxCatchAll" ma:showField="CatchAllData" ma:web="3d1f1764-6783-4c72-9579-488cabe654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Tipo de Conteúdo"/>
        <xsd:element ref="dc:title" minOccurs="0" maxOccurs="1" ma:index="1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TSectorDescription xmlns="e97a8544-586d-4d89-92e8-5a01ecc31126" xsi:nil="true"/>
    <ITSectorContentTagsTaxHTField0 xmlns="e97a8544-586d-4d89-92e8-5a01ecc31126">
      <Terms xmlns="http://schemas.microsoft.com/office/infopath/2007/PartnerControls"/>
    </ITSectorContentTagsTaxHTField0>
    <TaxCatchAll xmlns="3d1f1764-6783-4c72-9579-488cabe65440"/>
    <ITSectorIsVisible xmlns="e97a8544-586d-4d89-92e8-5a01ecc31126" xsi:nil="true"/>
    <ITSectorNavigationTagHTField0 xmlns="e97a8544-586d-4d89-92e8-5a01ecc31126">
      <Terms xmlns="http://schemas.microsoft.com/office/infopath/2007/PartnerControls"/>
    </ITSectorNavigationTagHTField0>
    <ITSectorOrder xmlns="e97a8544-586d-4d89-92e8-5a01ecc31126" xsi:nil="true"/>
    <ITSectorDocumentTypeTaxHTField0 xmlns="e97a8544-586d-4d89-92e8-5a01ecc31126">
      <Terms xmlns="http://schemas.microsoft.com/office/infopath/2007/PartnerControls"/>
    </ITSectorDocumentTypeTaxHTField0>
  </documentManagement>
</p:properties>
</file>

<file path=customXml/itemProps1.xml><?xml version="1.0" encoding="utf-8"?>
<ds:datastoreItem xmlns:ds="http://schemas.openxmlformats.org/officeDocument/2006/customXml" ds:itemID="{56D4DDC7-F6D6-4118-BE80-F8126C9DD283}"/>
</file>

<file path=customXml/itemProps2.xml><?xml version="1.0" encoding="utf-8"?>
<ds:datastoreItem xmlns:ds="http://schemas.openxmlformats.org/officeDocument/2006/customXml" ds:itemID="{252F0DA8-8E12-48C6-9B04-2EDBAC3F9F62}"/>
</file>

<file path=customXml/itemProps3.xml><?xml version="1.0" encoding="utf-8"?>
<ds:datastoreItem xmlns:ds="http://schemas.openxmlformats.org/officeDocument/2006/customXml" ds:itemID="{6251E11F-AA71-43D8-B8B6-C8CE9B580E4B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22</Words>
  <Application>Microsoft Office PowerPoint</Application>
  <PresentationFormat>Widescreen</PresentationFormat>
  <Paragraphs>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Impact</vt:lpstr>
      <vt:lpstr>Times New Roman</vt:lpstr>
      <vt:lpstr>Tema do Office</vt:lpstr>
      <vt:lpstr>PowerPoint Presentation</vt:lpstr>
      <vt:lpstr>Subtítulo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Pedro Humberto Araújo Teques</dc:creator>
  <cp:lastModifiedBy>Gabriela Magalhaes</cp:lastModifiedBy>
  <cp:revision>2</cp:revision>
  <dcterms:created xsi:type="dcterms:W3CDTF">2022-06-03T15:58:58Z</dcterms:created>
  <dcterms:modified xsi:type="dcterms:W3CDTF">2022-06-13T09:58:09Z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0x01010026ABAD7A4A534F9EBB47DE70C387F3B600B2506B653BA73E45A8CE59731CC8DDFA</vt:lpwstr>
  </property>
</Properties>
</file>